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292B2A"/>
    <a:srgbClr val="3FB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52215" y="433563"/>
            <a:ext cx="9925968" cy="48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945640" y="1231550"/>
            <a:ext cx="5875326" cy="1862048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72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F6F8F7"/>
                </a:solidFill>
              </a:rPr>
              <a:t>THE END</a:t>
            </a:r>
            <a:endParaRPr lang="vi-VN" sz="11500" b="1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1945640" y="2917348"/>
            <a:ext cx="7596951" cy="8617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F6F8F7"/>
                </a:solidFill>
              </a:rPr>
              <a:t>THANKS FOR WATCHING</a:t>
            </a:r>
            <a:endParaRPr lang="vi-VN" sz="5000" b="1">
              <a:solidFill>
                <a:srgbClr val="F6F8F7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1198881" y="924562"/>
            <a:ext cx="10340904" cy="4890585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843896" y="5579964"/>
            <a:ext cx="2196984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>
                <a:solidFill>
                  <a:schemeClr val="accent3">
                    <a:lumMod val="20000"/>
                    <a:lumOff val="80000"/>
                  </a:schemeClr>
                </a:solidFill>
              </a:rPr>
              <a:t>Apr 2022</a:t>
            </a:r>
            <a:endParaRPr lang="vi-VN" spc="3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Team 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210855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486995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6059878" y="1352907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70341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90155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sách…				…trong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918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26</cp:revision>
  <dcterms:created xsi:type="dcterms:W3CDTF">2022-04-06T12:17:48Z</dcterms:created>
  <dcterms:modified xsi:type="dcterms:W3CDTF">2022-04-06T18:38:40Z</dcterms:modified>
</cp:coreProperties>
</file>